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8"/>
  </p:handoutMasterIdLst>
  <p:sldIdLst>
    <p:sldId id="256" r:id="rId3"/>
    <p:sldId id="257" r:id="rId4"/>
    <p:sldId id="382" r:id="rId6"/>
    <p:sldId id="310" r:id="rId7"/>
    <p:sldId id="420" r:id="rId8"/>
    <p:sldId id="311" r:id="rId9"/>
    <p:sldId id="284" r:id="rId10"/>
    <p:sldId id="312" r:id="rId11"/>
    <p:sldId id="313" r:id="rId12"/>
    <p:sldId id="263" r:id="rId13"/>
    <p:sldId id="264" r:id="rId14"/>
    <p:sldId id="265" r:id="rId15"/>
    <p:sldId id="421" r:id="rId16"/>
    <p:sldId id="266" r:id="rId17"/>
    <p:sldId id="267" r:id="rId18"/>
    <p:sldId id="268" r:id="rId19"/>
    <p:sldId id="259" r:id="rId20"/>
    <p:sldId id="270" r:id="rId21"/>
    <p:sldId id="271" r:id="rId22"/>
    <p:sldId id="272" r:id="rId23"/>
    <p:sldId id="273" r:id="rId24"/>
    <p:sldId id="274" r:id="rId25"/>
    <p:sldId id="275" r:id="rId26"/>
    <p:sldId id="276" r:id="rId27"/>
    <p:sldId id="348" r:id="rId28"/>
    <p:sldId id="365" r:id="rId29"/>
    <p:sldId id="283" r:id="rId30"/>
    <p:sldId id="278" r:id="rId31"/>
    <p:sldId id="279" r:id="rId32"/>
    <p:sldId id="280" r:id="rId33"/>
    <p:sldId id="281" r:id="rId34"/>
    <p:sldId id="282" r:id="rId35"/>
    <p:sldId id="285" r:id="rId36"/>
    <p:sldId id="314" r:id="rId37"/>
    <p:sldId id="315" r:id="rId38"/>
    <p:sldId id="316" r:id="rId39"/>
    <p:sldId id="317" r:id="rId40"/>
    <p:sldId id="343" r:id="rId41"/>
    <p:sldId id="344" r:id="rId42"/>
    <p:sldId id="277" r:id="rId43"/>
    <p:sldId id="308" r:id="rId44"/>
    <p:sldId id="309" r:id="rId45"/>
    <p:sldId id="422" r:id="rId46"/>
    <p:sldId id="459"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https://mp.weixin.qq.com/s?__biz=MzI4MzAwNTQ3NQ==&amp;mid=209866190&amp;idx=1&amp;sn=0ee75509eb2fab454009125e0a8c6437&amp;scene=0#rd</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cros_workon --board=${BOARD} start ${PACKAGE_NAME}</a:t>
            </a:r>
            <a:endParaRPr lang="zh-CN" altLang="en-US"/>
          </a:p>
          <a:p>
            <a:r>
              <a:rPr lang="zh-CN" altLang="en-US"/>
              <a:t>This command:</a:t>
            </a:r>
            <a:endParaRPr lang="zh-CN" altLang="en-US"/>
          </a:p>
          <a:p>
            <a:pPr marL="171450" indent="-171450">
              <a:buFont typeface="Arial" panose="020B0604020202020204" pitchFamily="34" charset="0"/>
              <a:buChar char="•"/>
            </a:pPr>
            <a:r>
              <a:rPr lang="zh-CN" altLang="en-US"/>
              <a:t>Indicates that you'd like to build the 9999 version of the ebuild instead of the stable, committed version.</a:t>
            </a:r>
            <a:endParaRPr lang="zh-CN" altLang="en-US"/>
          </a:p>
          <a:p>
            <a:pPr marL="171450" indent="-171450">
              <a:buFont typeface="Arial" panose="020B0604020202020204" pitchFamily="34" charset="0"/>
              <a:buChar char="•"/>
            </a:pPr>
            <a:r>
              <a:rPr lang="zh-CN" altLang="en-US"/>
              <a:t>Indicates that you'd like to build from source every time.</a:t>
            </a:r>
            <a:endParaRPr lang="zh-CN" altLang="en-US"/>
          </a:p>
          <a:p>
            <a:pPr marL="171450" indent="-171450">
              <a:buFont typeface="Arial" panose="020B0604020202020204" pitchFamily="34" charset="0"/>
              <a:buChar char="•"/>
            </a:pPr>
            <a:r>
              <a:rPr lang="zh-CN" altLang="en-US"/>
              <a:t>If you specified that you wanted the minilayout when you did your repo init, this command adds a clause to your .repo/local_manifest.xml to tell repo to sync down the source code for this package next time you do a repo sync.</a:t>
            </a:r>
            <a:endParaRPr lang="zh-CN" altLang="en-US"/>
          </a:p>
          <a:p>
            <a:pPr indent="0">
              <a:buFont typeface="Arial" panose="020B0604020202020204" pitchFamily="34" charset="0"/>
              <a:buNone/>
            </a:pPr>
            <a:r>
              <a:rPr lang="zh-CN" altLang="en-US"/>
              <a:t>After running cros_workon, sync down the sources </a:t>
            </a:r>
            <a:r>
              <a:rPr lang="en-US" altLang="zh-CN"/>
              <a:t>via “repo sync” command executed from the outside of chroot, i.e. the ToT.</a:t>
            </a:r>
            <a:endParaRPr lang="en-US" altLang="zh-CN"/>
          </a:p>
          <a:p>
            <a:pPr indent="0">
              <a:buFont typeface="Arial" panose="020B0604020202020204" pitchFamily="34" charset="0"/>
              <a:buNone/>
            </a:pPr>
            <a:r>
              <a:rPr lang="en-US" altLang="zh-CN"/>
              <a:t>cros_workon --board=${BOARD} --all info | grep platform/ec</a:t>
            </a:r>
            <a:endParaRPr lang="en-US" altLang="zh-CN"/>
          </a:p>
          <a:p>
            <a:pPr indent="0">
              <a:buFont typeface="Arial" panose="020B0604020202020204" pitchFamily="34" charset="0"/>
              <a:buNone/>
            </a:pPr>
            <a:r>
              <a:rPr lang="en-US" altLang="zh-CN"/>
              <a:t>This command is to find out which ebuilds use for this source code from a specific directory, the command output are: chromeos-base/ec-utils chromiumos/platform/ec src/platform/ec</a:t>
            </a:r>
            <a:endParaRPr lang="en-US" altLang="zh-CN"/>
          </a:p>
          <a:p>
            <a:pPr marL="171450" indent="-171450">
              <a:buFont typeface="Arial" panose="020B0604020202020204" pitchFamily="34" charset="0"/>
              <a:buChar char="•"/>
            </a:pPr>
            <a:r>
              <a:rPr lang="en-US" altLang="zh-CN"/>
              <a:t>The name of the ebuild is chromeos-base/ec-utils</a:t>
            </a:r>
            <a:endParaRPr lang="en-US" altLang="zh-CN"/>
          </a:p>
          <a:p>
            <a:pPr marL="171450" indent="-171450">
              <a:buFont typeface="Arial" panose="020B0604020202020204" pitchFamily="34" charset="0"/>
              <a:buChar char="•"/>
            </a:pPr>
            <a:r>
              <a:rPr lang="en-US" altLang="zh-CN"/>
              <a:t>The path to the git repository on the server is chromiumos/platform/ec</a:t>
            </a:r>
            <a:endParaRPr lang="en-US" altLang="zh-CN"/>
          </a:p>
          <a:p>
            <a:pPr marL="171450" indent="-171450">
              <a:buFont typeface="Arial" panose="020B0604020202020204" pitchFamily="34" charset="0"/>
              <a:buChar char="•"/>
            </a:pPr>
            <a:r>
              <a:rPr lang="en-US" altLang="zh-CN"/>
              <a:t>The path to the source code on your system is src/platform/ec</a:t>
            </a:r>
            <a:endParaRPr lang="en-US" altLang="zh-CN"/>
          </a:p>
          <a:p>
            <a:pPr indent="0">
              <a:buFont typeface="Arial" panose="020B0604020202020204" pitchFamily="34" charset="0"/>
              <a:buNone/>
            </a:pPr>
            <a:r>
              <a:rPr lang="en-US" altLang="zh-CN"/>
              <a:t>equery-${BOARD} which ${PACKAGE_NAME}</a:t>
            </a:r>
            <a:endParaRPr lang="en-US" altLang="zh-CN"/>
          </a:p>
          <a:p>
            <a:pPr indent="0">
              <a:buFont typeface="Arial" panose="020B0604020202020204" pitchFamily="34" charset="0"/>
              <a:buNone/>
            </a:pPr>
            <a:r>
              <a:rPr lang="en-US" altLang="zh-CN"/>
              <a:t>This command finds out which ebuild file used for this specified package. Ex. platform/ec.</a:t>
            </a:r>
            <a:endParaRPr lang="en-US" altLang="zh-CN"/>
          </a:p>
          <a:p>
            <a:pPr indent="0">
              <a:buFont typeface="Arial" panose="020B0604020202020204" pitchFamily="34" charset="0"/>
              <a:buNone/>
            </a:pP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Equery</a:t>
            </a:r>
            <a:endParaRPr lang="en-US" altLang="zh-CN"/>
          </a:p>
        </p:txBody>
      </p:sp>
      <p:sp>
        <p:nvSpPr>
          <p:cNvPr id="3" name="内容占位符 2"/>
          <p:cNvSpPr>
            <a:spLocks noGrp="1"/>
          </p:cNvSpPr>
          <p:nvPr>
            <p:ph idx="1"/>
          </p:nvPr>
        </p:nvSpPr>
        <p:spPr/>
        <p:txBody>
          <a:bodyPr/>
          <a:p>
            <a:r>
              <a:rPr lang="en-US" altLang="zh-CN"/>
              <a:t>Equery can be used to collect a variaty of information from Portage. Some common usages are:</a:t>
            </a:r>
            <a:endParaRPr lang="en-US" altLang="zh-CN"/>
          </a:p>
          <a:p>
            <a:pPr lvl="1"/>
            <a:r>
              <a:rPr lang="en-US" altLang="zh-CN"/>
              <a:t>equery belongs &lt;file&gt;: tells you what package a file come from</a:t>
            </a:r>
            <a:endParaRPr lang="en-US" altLang="zh-CN"/>
          </a:p>
          <a:p>
            <a:pPr lvl="1"/>
            <a:r>
              <a:rPr lang="en-US" altLang="zh-CN"/>
              <a:t>equery which &lt;package&gt;: tells you which ebuild is used for a package</a:t>
            </a:r>
            <a:endParaRPr lang="en-US" altLang="zh-CN"/>
          </a:p>
          <a:p>
            <a:pPr lvl="1"/>
            <a:r>
              <a:rPr lang="en-US" altLang="zh-CN"/>
              <a:t>equery depends &lt;package&gt;: tells you what pakages are dependent on a package</a:t>
            </a:r>
            <a:endParaRPr lang="en-US" altLang="zh-CN"/>
          </a:p>
          <a:p>
            <a:pPr lvl="1"/>
            <a:r>
              <a:rPr lang="en-US" altLang="zh-CN"/>
              <a:t>equery files &lt;package&gt;: tells you what files installed belonging to a particular package</a:t>
            </a:r>
            <a:endParaRPr lang="en-US" altLang="zh-CN"/>
          </a:p>
          <a:p>
            <a:pPr lvl="1"/>
            <a:r>
              <a:rPr lang="en-US" altLang="zh-CN"/>
              <a:t>equery uses &lt;package&gt;: tells you what USE flags are enabled for a package</a:t>
            </a:r>
            <a:endParaRPr lang="en-US" altLang="zh-CN"/>
          </a:p>
          <a:p>
            <a:pPr lvl="1"/>
            <a:r>
              <a:rPr lang="en-US" altLang="zh-CN"/>
              <a:t>equery-$BOARD g &lt;package-name&gt;: Show the dependency graph for a package</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186180"/>
            <a:ext cx="11024235" cy="54463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36119</Words>
  <Application>WPS 演示</Application>
  <PresentationFormat>宽屏</PresentationFormat>
  <Paragraphs>703</Paragraphs>
  <Slides>44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Ninja</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Running Custom Containers Under Chromium OS</vt:lpstr>
      <vt:lpstr>Chromium OS UI Framework</vt:lpstr>
      <vt:lpstr>Linux DISPLAY=:0.0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225</cp:revision>
  <dcterms:created xsi:type="dcterms:W3CDTF">2018-09-30T08:29:00Z</dcterms:created>
  <dcterms:modified xsi:type="dcterms:W3CDTF">2018-10-07T15:08:21Z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